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8" r:id="rId11"/>
    <p:sldId id="263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176EE-ADC2-4BAA-A64E-846AA55FEDEF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BC838-E974-4793-83D7-31E5CFB3F8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176EE-ADC2-4BAA-A64E-846AA55FEDEF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BC838-E974-4793-83D7-31E5CFB3F8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176EE-ADC2-4BAA-A64E-846AA55FEDEF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BC838-E974-4793-83D7-31E5CFB3F8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176EE-ADC2-4BAA-A64E-846AA55FEDEF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BC838-E974-4793-83D7-31E5CFB3F8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176EE-ADC2-4BAA-A64E-846AA55FEDEF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BC838-E974-4793-83D7-31E5CFB3F8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176EE-ADC2-4BAA-A64E-846AA55FEDEF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BC838-E974-4793-83D7-31E5CFB3F8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176EE-ADC2-4BAA-A64E-846AA55FEDEF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BC838-E974-4793-83D7-31E5CFB3F8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176EE-ADC2-4BAA-A64E-846AA55FEDEF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BC838-E974-4793-83D7-31E5CFB3F8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176EE-ADC2-4BAA-A64E-846AA55FEDEF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BC838-E974-4793-83D7-31E5CFB3F8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176EE-ADC2-4BAA-A64E-846AA55FEDEF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BC838-E974-4793-83D7-31E5CFB3F8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176EE-ADC2-4BAA-A64E-846AA55FEDEF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BC838-E974-4793-83D7-31E5CFB3F8B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17176EE-ADC2-4BAA-A64E-846AA55FEDEF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02BC838-E974-4793-83D7-31E5CFB3F8B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turbo/ruspekh.ru/s/people/rubtsov-nikolaj-mikhajlovich" TargetMode="External"/><Relationship Id="rId2" Type="http://schemas.openxmlformats.org/officeDocument/2006/relationships/hyperlink" Target="https://www.culture.ru/persons/9941/nikolai-rubcov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297" y="3861048"/>
            <a:ext cx="6400800" cy="1752600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62068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МБУ «ЦБС Верхнеуслонского муниципального района»</a:t>
            </a:r>
          </a:p>
          <a:p>
            <a:pPr algn="ctr"/>
            <a:r>
              <a:rPr lang="ru-RU" b="1" dirty="0" smtClean="0"/>
              <a:t> Центральная районная библиотека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840391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«СТИХОВ СЕРЕБРЯНЫЕ СТРУНЫ»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59244" y="2564904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Электронная выставка к 85-летию со дня рождения Николая Михайловича Рубцова.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73453" y="6051028"/>
            <a:ext cx="2724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Верхний Услон 2021</a:t>
            </a:r>
            <a:endParaRPr lang="ru-RU" sz="1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666" y="3573014"/>
            <a:ext cx="4337851" cy="2460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343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8097" y="404664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Поэзия </a:t>
            </a:r>
            <a:r>
              <a:rPr lang="ru-RU" b="1" dirty="0"/>
              <a:t>Рубцова, внешне простая, обладает творческой подлинностью и внутренней масштабностью. В его творчестве соединились черты романтической и философской лирики, классические и народные традиции, любовь к прошлой и настоящей </a:t>
            </a:r>
            <a:r>
              <a:rPr lang="ru-RU" b="1" dirty="0" smtClean="0"/>
              <a:t>России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6" t="22623" r="22576" b="8083"/>
          <a:stretch/>
        </p:blipFill>
        <p:spPr bwMode="auto">
          <a:xfrm>
            <a:off x="4626527" y="2050357"/>
            <a:ext cx="3920982" cy="398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05531"/>
            <a:ext cx="2880320" cy="3955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63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0340" y="1770130"/>
            <a:ext cx="446342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b="1" dirty="0" smtClean="0"/>
              <a:t>В </a:t>
            </a:r>
            <a:r>
              <a:rPr lang="ru-RU" b="1" dirty="0"/>
              <a:t>35 лет, когда жизнь только начиналась, поэт нелепо и бессмысленно погиб. </a:t>
            </a:r>
            <a:endParaRPr lang="ru-RU" b="1" dirty="0" smtClean="0"/>
          </a:p>
          <a:p>
            <a:pPr algn="just"/>
            <a:r>
              <a:rPr lang="ru-RU" b="1" dirty="0"/>
              <a:t> </a:t>
            </a:r>
            <a:r>
              <a:rPr lang="ru-RU" b="1" dirty="0" smtClean="0"/>
              <a:t>    Но </a:t>
            </a:r>
            <a:r>
              <a:rPr lang="ru-RU" b="1" dirty="0"/>
              <a:t>за короткий отрезок отпущенного ему времени он успел написать стихи, которые и сегодня, почти 50 лет спустя, читают и перечитывают поклонники творчества поэта. </a:t>
            </a:r>
            <a:endParaRPr lang="ru-RU" b="1" dirty="0" smtClean="0"/>
          </a:p>
          <a:p>
            <a:pPr algn="just"/>
            <a:r>
              <a:rPr lang="ru-RU" b="1" dirty="0"/>
              <a:t> </a:t>
            </a:r>
            <a:r>
              <a:rPr lang="ru-RU" b="1" dirty="0" smtClean="0"/>
              <a:t>    Ежегодно </a:t>
            </a:r>
            <a:r>
              <a:rPr lang="ru-RU" b="1" dirty="0"/>
              <a:t>отечественным литераторам присуждается Всероссийская литературная премия "Звезда полей" имени русского поэта Николая Рубцова. 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783" y="1770131"/>
            <a:ext cx="2836796" cy="4004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91731" y="523853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«</a:t>
            </a:r>
            <a:r>
              <a:rPr lang="ru-RU" b="1" dirty="0"/>
              <a:t>Я ухожу до времени и срока, как мне судьба постылая велит…» Николай Рубцов написал эти стихи, не зная, что ему очень рано придется покинуть мир.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92855" y="5775019"/>
            <a:ext cx="3426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Памятник Николаю Рубцову, 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г</a:t>
            </a:r>
            <a:r>
              <a:rPr lang="ru-RU" sz="1400" b="1" dirty="0"/>
              <a:t>. Тотьма, берег реки Сухоны </a:t>
            </a:r>
          </a:p>
        </p:txBody>
      </p:sp>
    </p:spTree>
    <p:extLst>
      <p:ext uri="{BB962C8B-B14F-4D97-AF65-F5344CB8AC3E}">
        <p14:creationId xmlns:p14="http://schemas.microsoft.com/office/powerpoint/2010/main" val="2834778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063" y="476672"/>
            <a:ext cx="7632848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Предлагаем для прочтения сборники стихов Николая Рубцова</a:t>
            </a:r>
            <a:endParaRPr lang="ru-RU" sz="16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124744"/>
            <a:ext cx="272865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327" y="2958343"/>
            <a:ext cx="2337259" cy="344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71035"/>
            <a:ext cx="2304256" cy="329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45988"/>
            <a:ext cx="2215925" cy="345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725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861771"/>
            <a:ext cx="518457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Список использованной литературы: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43577" y="1772816"/>
            <a:ext cx="6840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 Ко­ня­ев</a:t>
            </a:r>
            <a:r>
              <a:rPr lang="ru-RU" b="1" dirty="0"/>
              <a:t>, Ни­ко­лай Ми­хай­ло­вич.</a:t>
            </a:r>
          </a:p>
          <a:p>
            <a:r>
              <a:rPr lang="ru-RU" b="1" dirty="0"/>
              <a:t>Ни­ко­лай Руб­цов / Н. М. Руб­цов. – М. : Мо­ло­дая гвар­дия, 2001. – 364 с., [16] л. ил. – (Жизнь за­ме­ча­тель­ных </a:t>
            </a:r>
            <a:r>
              <a:rPr lang="ru-RU" b="1" dirty="0" smtClean="0"/>
              <a:t>лю­дей).</a:t>
            </a:r>
          </a:p>
          <a:p>
            <a:r>
              <a:rPr lang="ru-RU" b="1" dirty="0" smtClean="0"/>
              <a:t>Материал из Интернета:</a:t>
            </a:r>
          </a:p>
          <a:p>
            <a:r>
              <a:rPr lang="ru-RU" b="1" dirty="0" smtClean="0"/>
              <a:t>2</a:t>
            </a:r>
            <a:r>
              <a:rPr lang="ru-RU" dirty="0" smtClean="0"/>
              <a:t>.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www.culture.ru/persons/9941/nikolai-rubcov</a:t>
            </a:r>
            <a:endParaRPr lang="ru-RU" dirty="0" smtClean="0"/>
          </a:p>
          <a:p>
            <a:r>
              <a:rPr lang="ru-RU" b="1" dirty="0" smtClean="0"/>
              <a:t>3</a:t>
            </a:r>
            <a:r>
              <a:rPr lang="ru-RU" dirty="0" smtClean="0"/>
              <a:t>.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yandex.ru/turbo/ruspekh.ru/s/people/rubtsov-nikolaj-mikhajlovich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5910946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Подготовила: ведущий библиотекарь Хасанова Г.В.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77019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   В январе 2021 года исполняется 85 лет со дня рождения Николая </a:t>
            </a:r>
            <a:r>
              <a:rPr lang="ru-RU" b="1" dirty="0"/>
              <a:t>Михайловича Рубцова - </a:t>
            </a:r>
            <a:r>
              <a:rPr lang="ru-RU" b="1" dirty="0" smtClean="0"/>
              <a:t>советского лирика, автора </a:t>
            </a:r>
            <a:r>
              <a:rPr lang="ru-RU" b="1" dirty="0"/>
              <a:t>нескольких сборников лирических стихов, 5 из </a:t>
            </a:r>
            <a:r>
              <a:rPr lang="ru-RU" b="1" dirty="0" smtClean="0"/>
              <a:t>которых выпущены </a:t>
            </a:r>
            <a:r>
              <a:rPr lang="ru-RU" b="1" dirty="0"/>
              <a:t>при жизни, остальные — посмертно. </a:t>
            </a:r>
          </a:p>
          <a:p>
            <a:pPr algn="just"/>
            <a:r>
              <a:rPr lang="ru-RU" b="1" dirty="0" smtClean="0"/>
              <a:t>     Николай Рубцов так же является </a:t>
            </a:r>
            <a:r>
              <a:rPr lang="ru-RU" b="1" dirty="0"/>
              <a:t>автором многих известных песен, исполняющихся на российской эстраде.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5373216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 Центральная районная библиотека предлагает вашему вниманию совершить экскурс по страницам биографии поэта, а так же  познакомиться с его творчеством.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978" y="2397606"/>
            <a:ext cx="5613648" cy="2949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654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8064" y="745503"/>
            <a:ext cx="3275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    Николай </a:t>
            </a:r>
            <a:r>
              <a:rPr lang="ru-RU" b="1" dirty="0"/>
              <a:t>Рубцов родился 3 января 1936 года в селе Емецк, Архангельская </a:t>
            </a:r>
            <a:r>
              <a:rPr lang="ru-RU" b="1" dirty="0" smtClean="0"/>
              <a:t>область. Мальчик </a:t>
            </a:r>
            <a:r>
              <a:rPr lang="ru-RU" b="1" dirty="0"/>
              <a:t>вырос в многодетной семье.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0104" y="4562046"/>
            <a:ext cx="4032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 До </a:t>
            </a:r>
            <a:r>
              <a:rPr lang="ru-RU" b="1" dirty="0"/>
              <a:t>1942 года жизнь будущего поэта текла спокойно и размеренно, но потом невзгоды посыпались буквально из ниоткуда.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3212977"/>
            <a:ext cx="3192227" cy="2394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87128" y="5777764"/>
            <a:ext cx="3136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Дом в Емецке, где родился Николай Рубцов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6" t="19400" r="9397" b="25836"/>
          <a:stretch/>
        </p:blipFill>
        <p:spPr bwMode="auto">
          <a:xfrm>
            <a:off x="2950708" y="1057315"/>
            <a:ext cx="1817859" cy="2819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1818" r="70606" b="61818"/>
          <a:stretch/>
        </p:blipFill>
        <p:spPr bwMode="auto">
          <a:xfrm>
            <a:off x="564061" y="450901"/>
            <a:ext cx="2232248" cy="2903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4061" y="3354058"/>
            <a:ext cx="2222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Родители </a:t>
            </a:r>
          </a:p>
          <a:p>
            <a:pPr algn="ctr"/>
            <a:r>
              <a:rPr lang="ru-RU" sz="1400" b="1" dirty="0" smtClean="0"/>
              <a:t>Н. Рубцова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50707" y="3895449"/>
            <a:ext cx="181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Николай в детстве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8186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4032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После </a:t>
            </a:r>
            <a:r>
              <a:rPr lang="ru-RU" b="1" dirty="0"/>
              <a:t>того, как отцу пришла повестка на фронт, скоропостижно скончалась мать семейства. Оставить детей оказалось не с кем.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3933056"/>
            <a:ext cx="3995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Только </a:t>
            </a:r>
            <a:r>
              <a:rPr lang="ru-RU" b="1" dirty="0"/>
              <a:t>старшую сестру Николая забрала к себе тетка, остальных отдали в детский дом. Мальчик переехал в город </a:t>
            </a:r>
            <a:r>
              <a:rPr lang="ru-RU" b="1" dirty="0" err="1"/>
              <a:t>Красков</a:t>
            </a:r>
            <a:r>
              <a:rPr lang="ru-RU" b="1" dirty="0"/>
              <a:t>, а потом в Тотьму. Николай вырос в детском доме.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962"/>
            <a:ext cx="2393748" cy="357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1" r="11560"/>
          <a:stretch/>
        </p:blipFill>
        <p:spPr bwMode="auto">
          <a:xfrm>
            <a:off x="5060715" y="805355"/>
            <a:ext cx="3507221" cy="2585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29374" y="3434478"/>
            <a:ext cx="2769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Годы в детском доме</a:t>
            </a:r>
            <a:endParaRPr lang="ru-RU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41093" y="5712399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Юный Николай Рубцов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106328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764704"/>
            <a:ext cx="4788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  В </a:t>
            </a:r>
            <a:r>
              <a:rPr lang="ru-RU" b="1" dirty="0"/>
              <a:t>1950 году, после окончания семи классов, Николай поехал в Ригу поступать в мореходное училище. Но из-за того, что парню исполнилось только четырнадцать лет, его не приняли. Вернувшись в Тотьму, стал учиться в лесном техникуме.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55895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/>
              <a:t>      После </a:t>
            </a:r>
            <a:r>
              <a:rPr lang="ru-RU" b="1" dirty="0"/>
              <a:t>завершения учебы, в 1952 году устроился работать на тральщик «Архангельск» и оставался там кочегаром около года. Затем поступил в Кировский горный техникум, но разочаровался в учебе и отправился путешествовать. Далее, до 1959 года служил в армии на флоте.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208" y="3573016"/>
            <a:ext cx="3243081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71591" y="5733256"/>
            <a:ext cx="28110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Николай </a:t>
            </a:r>
            <a:r>
              <a:rPr lang="ru-RU" sz="1400" b="1" dirty="0" smtClean="0"/>
              <a:t>Рубцов </a:t>
            </a:r>
            <a:r>
              <a:rPr lang="ru-RU" sz="1400" b="1" dirty="0"/>
              <a:t>на Северном флоте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57080"/>
            <a:ext cx="1760983" cy="2515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31356" y="3143337"/>
            <a:ext cx="1873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Студент Рубцов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488929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76470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/>
              <a:t>      После </a:t>
            </a:r>
            <a:r>
              <a:rPr lang="ru-RU" b="1" dirty="0"/>
              <a:t>демобилизации переехал в Санкт-Петербург, где некоторое время работал на заводе. Там же окончил полную среднюю школу.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501008"/>
            <a:ext cx="7884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149080"/>
            <a:ext cx="4824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   В </a:t>
            </a:r>
            <a:r>
              <a:rPr lang="ru-RU" b="1" dirty="0"/>
              <a:t>1962 году поступил в московский литературный институт, который окончил через семь лет и вернулся в Вологду. Затем числился в штате газеты «Вологодский комсомолец».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84106"/>
            <a:ext cx="2497460" cy="3329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" t="9394" r="59636" b="24475"/>
          <a:stretch/>
        </p:blipFill>
        <p:spPr bwMode="auto">
          <a:xfrm>
            <a:off x="1244232" y="687380"/>
            <a:ext cx="2380307" cy="3182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780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79365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b="1" dirty="0" smtClean="0"/>
              <a:t>Свои </a:t>
            </a:r>
            <a:r>
              <a:rPr lang="ru-RU" b="1" dirty="0"/>
              <a:t>первые стихи Николай написал еще находясь в детском доме. Когда работал в местной газете и публиковался там же. Но те опыты оказались далеки от стиля настоящего Рубцова. 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2" t="38000" r="8363" b="14242"/>
          <a:stretch/>
        </p:blipFill>
        <p:spPr bwMode="auto">
          <a:xfrm>
            <a:off x="4270640" y="2492896"/>
            <a:ext cx="448386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1" t="15959" r="29546" b="4849"/>
          <a:stretch/>
        </p:blipFill>
        <p:spPr bwMode="auto">
          <a:xfrm>
            <a:off x="1331640" y="2332678"/>
            <a:ext cx="2500608" cy="40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321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66118"/>
            <a:ext cx="49685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 Его </a:t>
            </a:r>
            <a:r>
              <a:rPr lang="ru-RU" b="1" dirty="0"/>
              <a:t>первый сборник «Волны и скалы» являлся самостоятельным изданием. Но вторая книга стала уже официальной. «Лирика» вышла в 1965 году. Затем появились «Звезда полей», «Душа хранит», «Сосен шум». Его творчество наполнено любовью к родному краю и земле, оно самобытно и чувственно, как и сам Рубцов Николай Михайлович.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418" y="506377"/>
            <a:ext cx="2160240" cy="3058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" t="6492" r="47832" b="7776"/>
          <a:stretch/>
        </p:blipFill>
        <p:spPr bwMode="auto">
          <a:xfrm>
            <a:off x="6877538" y="2867713"/>
            <a:ext cx="1869644" cy="268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900" y="3512926"/>
            <a:ext cx="204817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94943"/>
            <a:ext cx="1800200" cy="237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07706"/>
            <a:ext cx="1800200" cy="236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09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221088"/>
            <a:ext cx="80283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Задушевные </a:t>
            </a:r>
            <a:r>
              <a:rPr lang="ru-RU" b="1" dirty="0"/>
              <a:t>и нежные слова впечатляли каждый раз, когда Александр Градский пел - «Звезда полей», а обаятельный Александр Барыкин с задором исполнял «Букет». И как трогательно пела </a:t>
            </a:r>
            <a:r>
              <a:rPr lang="ru-RU" b="1" dirty="0" smtClean="0"/>
              <a:t>Танечка </a:t>
            </a:r>
            <a:r>
              <a:rPr lang="ru-RU" b="1" dirty="0"/>
              <a:t>Буланова - «Отцветет да поспеет на болоте морошка». </a:t>
            </a:r>
            <a:r>
              <a:rPr lang="ru-RU" b="1" dirty="0" err="1"/>
              <a:t>Гинтара</a:t>
            </a:r>
            <a:r>
              <a:rPr lang="ru-RU" b="1" dirty="0"/>
              <a:t> </a:t>
            </a:r>
            <a:r>
              <a:rPr lang="ru-RU" b="1" dirty="0" err="1"/>
              <a:t>Яутакайте</a:t>
            </a:r>
            <a:r>
              <a:rPr lang="ru-RU" b="1" dirty="0"/>
              <a:t> , спевшая «В горнице», покорила миллионы советских зрителей.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9219" y="612942"/>
            <a:ext cx="4283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 Поэзию </a:t>
            </a:r>
            <a:r>
              <a:rPr lang="ru-RU" b="1" dirty="0"/>
              <a:t>Николая Рубцова не изучали в школе. Стихи, которые издавались, редко кто читал. Тогда, в шестидесятых, он не блистал горячностью в стихотворных произведениях, а был тихим, спокойным и нежным голосом глубинки. Зрителю и слушателю были известны его песни, которые пела вся страна.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020" r="5512" b="7475"/>
          <a:stretch/>
        </p:blipFill>
        <p:spPr bwMode="auto">
          <a:xfrm>
            <a:off x="5292080" y="476671"/>
            <a:ext cx="2987824" cy="3551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299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216</TotalTime>
  <Words>794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User</dc:creator>
  <cp:lastModifiedBy>User</cp:lastModifiedBy>
  <cp:revision>31</cp:revision>
  <dcterms:created xsi:type="dcterms:W3CDTF">2020-12-29T08:53:27Z</dcterms:created>
  <dcterms:modified xsi:type="dcterms:W3CDTF">2021-01-04T07:28:19Z</dcterms:modified>
</cp:coreProperties>
</file>